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Lora" pitchFamily="2" charset="0"/>
      <p:regular r:id="rId12"/>
    </p:embeddedFont>
    <p:embeddedFont>
      <p:font typeface="Source Sans Pro" panose="020B0503030403020204" pitchFamily="34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8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269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27396"/>
            <a:ext cx="1123628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Disease Prediction and Prevention using 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101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AFCBF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Team Members:-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6238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AFCBF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24dco01 - Ansari Saad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AFCBF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24dco02 - Ansari Ruaid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1668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AFCBF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24dai09 - Shaikh Sahil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81906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B726B6-B2F5-8148-C2E9-A63B2A433B12}"/>
              </a:ext>
            </a:extLst>
          </p:cNvPr>
          <p:cNvSpPr/>
          <p:nvPr/>
        </p:nvSpPr>
        <p:spPr>
          <a:xfrm>
            <a:off x="12790842" y="7734748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046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Disease Prediction and Prevention: A Python  Approach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571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our presentation on a revolutionary healthcare solution that leverages the power of AI to predict diseases and provide personalized prevention strategies.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114334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Introduction: The Power of AI in Healthcare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328529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Transforming Healthcare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Artificial intelligence is revolutionizing healthcare, empowering doctors with data-driven insights and improving patient outcomes.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Proactive Prevention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system leverages AI to analyze patient symptoms and predict potential diseases, enabling early intervention and prevention.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8FA986-ED2B-5CDB-1674-184792EBB436}"/>
              </a:ext>
            </a:extLst>
          </p:cNvPr>
          <p:cNvSpPr/>
          <p:nvPr/>
        </p:nvSpPr>
        <p:spPr>
          <a:xfrm>
            <a:off x="12790842" y="7734748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968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Collection and Feature Engineering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63892"/>
            <a:ext cx="3614618" cy="2889290"/>
          </a:xfrm>
          <a:prstGeom prst="roundRect">
            <a:avLst>
              <a:gd name="adj" fmla="val 1243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803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Symptom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298746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collect comprehensive symptom data from various reliable online sources to ensure high accuracy.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563892"/>
            <a:ext cx="3614618" cy="2889290"/>
          </a:xfrm>
          <a:prstGeom prst="roundRect">
            <a:avLst>
              <a:gd name="adj" fmla="val 1243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803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298746"/>
            <a:ext cx="313598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data is then processed and transformed into meaningful features that can be used to train a machine learning model.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692497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9318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427351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Cleaning the data is vital to ensure accuracy and reliability of our prediction model, removing inconsistencies and errors.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8843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Building the Prediction Model with Python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55438"/>
            <a:ext cx="179427" cy="1644610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25554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Algorithm Selection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050977"/>
            <a:ext cx="69301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choose a suitable machine learning algorithm based on the nature of the data and the prediction task. In this case Random Forest Generation.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439364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4439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934903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model is trained on a large dataset of patient data, learning to identify patterns and predict potential diseases.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940266"/>
            <a:ext cx="179427" cy="1261586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594026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 Evaluation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6435804"/>
            <a:ext cx="62120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rigorously evaluate the model's performance using various test cases to ensure accuracy and robustness.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FB5C25-7624-7A3D-D104-C666166884F3}"/>
              </a:ext>
            </a:extLst>
          </p:cNvPr>
          <p:cNvSpPr/>
          <p:nvPr/>
        </p:nvSpPr>
        <p:spPr>
          <a:xfrm>
            <a:off x="12790842" y="7745506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8128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Developing the Interactive Chatbot Interface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3448288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4250055"/>
            <a:ext cx="2250162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user-friendly chatbot interface is designed to guide users through the symptom assessment process.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3448288"/>
            <a:ext cx="562451" cy="56245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446859" y="4250055"/>
            <a:ext cx="2250162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answers doubts of the user in a simple and understandable manner.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3448288"/>
            <a:ext cx="562570" cy="56257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55995" y="4250174"/>
            <a:ext cx="2250281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provides a personalized and supportive experience, building trust and encouraging user engagement.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493" y="794861"/>
            <a:ext cx="7653814" cy="1252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Real-Time Symptom Analysis and Disease Prediction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539389" y="2366248"/>
            <a:ext cx="22860" cy="5068491"/>
          </a:xfrm>
          <a:prstGeom prst="roundRect">
            <a:avLst>
              <a:gd name="adj" fmla="val 139689"/>
            </a:avLst>
          </a:prstGeom>
          <a:solidFill>
            <a:srgbClr val="5D606B"/>
          </a:solidFill>
          <a:ln/>
        </p:spPr>
      </p:sp>
      <p:sp>
        <p:nvSpPr>
          <p:cNvPr id="5" name="Shape 2"/>
          <p:cNvSpPr/>
          <p:nvPr/>
        </p:nvSpPr>
        <p:spPr>
          <a:xfrm>
            <a:off x="6767453" y="2833688"/>
            <a:ext cx="745093" cy="22860"/>
          </a:xfrm>
          <a:prstGeom prst="roundRect">
            <a:avLst>
              <a:gd name="adj" fmla="val 139689"/>
            </a:avLst>
          </a:prstGeom>
          <a:solidFill>
            <a:srgbClr val="5D606B"/>
          </a:solidFill>
          <a:ln/>
        </p:spPr>
      </p:sp>
      <p:sp>
        <p:nvSpPr>
          <p:cNvPr id="6" name="Shape 3"/>
          <p:cNvSpPr/>
          <p:nvPr/>
        </p:nvSpPr>
        <p:spPr>
          <a:xfrm>
            <a:off x="6311325" y="2605683"/>
            <a:ext cx="478988" cy="478988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7" name="Text 4"/>
          <p:cNvSpPr/>
          <p:nvPr/>
        </p:nvSpPr>
        <p:spPr>
          <a:xfrm>
            <a:off x="6496110" y="2694861"/>
            <a:ext cx="10941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721679" y="2579132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Symptom Input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721679" y="3019901"/>
            <a:ext cx="616362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model collects user input about their symptoms, providing a comprehensive view of their health.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67453" y="4594146"/>
            <a:ext cx="745093" cy="22860"/>
          </a:xfrm>
          <a:prstGeom prst="roundRect">
            <a:avLst>
              <a:gd name="adj" fmla="val 139689"/>
            </a:avLst>
          </a:prstGeom>
          <a:solidFill>
            <a:srgbClr val="5D606B"/>
          </a:solidFill>
          <a:ln/>
        </p:spPr>
      </p:sp>
      <p:sp>
        <p:nvSpPr>
          <p:cNvPr id="11" name="Shape 8"/>
          <p:cNvSpPr/>
          <p:nvPr/>
        </p:nvSpPr>
        <p:spPr>
          <a:xfrm>
            <a:off x="6311325" y="4366141"/>
            <a:ext cx="478988" cy="478988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2" name="Text 9"/>
          <p:cNvSpPr/>
          <p:nvPr/>
        </p:nvSpPr>
        <p:spPr>
          <a:xfrm>
            <a:off x="6470035" y="4455319"/>
            <a:ext cx="161449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721679" y="4339590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Processing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721679" y="4780359"/>
            <a:ext cx="616362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collected data is processed and analyzed using the trained machine learning model to identify potential diseases.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67453" y="6354604"/>
            <a:ext cx="745093" cy="22860"/>
          </a:xfrm>
          <a:prstGeom prst="roundRect">
            <a:avLst>
              <a:gd name="adj" fmla="val 139689"/>
            </a:avLst>
          </a:prstGeom>
          <a:solidFill>
            <a:srgbClr val="5D60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11325" y="6126599"/>
            <a:ext cx="478988" cy="478988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7" name="Text 14"/>
          <p:cNvSpPr/>
          <p:nvPr/>
        </p:nvSpPr>
        <p:spPr>
          <a:xfrm>
            <a:off x="6467058" y="6215777"/>
            <a:ext cx="167402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721679" y="6100048"/>
            <a:ext cx="2504480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Prediction Output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721679" y="6540818"/>
            <a:ext cx="616362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program provides the user with a personalized disease prediction based on their symptom profile.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11B7FB-5671-0627-C1C7-D97DF794A129}"/>
              </a:ext>
            </a:extLst>
          </p:cNvPr>
          <p:cNvSpPr/>
          <p:nvPr/>
        </p:nvSpPr>
        <p:spPr>
          <a:xfrm>
            <a:off x="12790842" y="7734748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9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402" y="3377922"/>
            <a:ext cx="13157597" cy="1237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Conclusion: Empowering Patients with AI-Driven Insights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36402" y="4930973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innovative system empowers patients to take control of their health through early disease prediction and personalized prevention strategies.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36402" y="5504259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AI-driven disease prediction empowers users with quick, reliable health insights.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36402" y="5914430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Early detection helps in taking timely precautions and seeking proper care.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36402" y="6324600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Personalized home remedies provide natural ways to manage symptoms.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6402" y="6734770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chatbots enhance accessibility by answering health-related queries instantly.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36402" y="7144941"/>
            <a:ext cx="1315759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Together, AI and healthcare innovation create a smarter, healthier future.</a:t>
            </a:r>
            <a:endParaRPr lang="en-US" sz="16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2BF6B2-DDB0-7649-B09F-959FFCB2515A}"/>
              </a:ext>
            </a:extLst>
          </p:cNvPr>
          <p:cNvSpPr/>
          <p:nvPr/>
        </p:nvSpPr>
        <p:spPr>
          <a:xfrm>
            <a:off x="12790842" y="7734748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331845"/>
            <a:ext cx="69664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 VERY MUCH!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gained various valuable experiences during this ALGORITHM 9.0 and hope to grow our skills further.</a:t>
            </a:r>
            <a:endParaRPr lang="en-US" sz="18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5BA400-DE21-6D80-C420-0D84CD0E67D2}"/>
              </a:ext>
            </a:extLst>
          </p:cNvPr>
          <p:cNvSpPr/>
          <p:nvPr/>
        </p:nvSpPr>
        <p:spPr>
          <a:xfrm>
            <a:off x="12790842" y="7734748"/>
            <a:ext cx="1839558" cy="383024"/>
          </a:xfrm>
          <a:prstGeom prst="rect">
            <a:avLst/>
          </a:prstGeom>
          <a:solidFill>
            <a:srgbClr val="2528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473</Words>
  <Application>Microsoft Office PowerPoint</Application>
  <PresentationFormat>Custom</PresentationFormat>
  <Paragraphs>58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Lora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Usama Ansari</cp:lastModifiedBy>
  <cp:revision>2</cp:revision>
  <dcterms:created xsi:type="dcterms:W3CDTF">2025-02-21T14:43:51Z</dcterms:created>
  <dcterms:modified xsi:type="dcterms:W3CDTF">2025-02-22T04:33:20Z</dcterms:modified>
</cp:coreProperties>
</file>